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</p:sldMasterIdLst>
  <p:notesMasterIdLst>
    <p:notesMasterId r:id="rId23"/>
  </p:notesMasterIdLst>
  <p:handoutMasterIdLst>
    <p:handoutMasterId r:id="rId24"/>
  </p:handoutMasterIdLst>
  <p:sldIdLst>
    <p:sldId id="270" r:id="rId2"/>
    <p:sldId id="257" r:id="rId3"/>
    <p:sldId id="265" r:id="rId4"/>
    <p:sldId id="261" r:id="rId5"/>
    <p:sldId id="266" r:id="rId6"/>
    <p:sldId id="276" r:id="rId7"/>
    <p:sldId id="277" r:id="rId8"/>
    <p:sldId id="275" r:id="rId9"/>
    <p:sldId id="278" r:id="rId10"/>
    <p:sldId id="287" r:id="rId11"/>
    <p:sldId id="271" r:id="rId12"/>
    <p:sldId id="281" r:id="rId13"/>
    <p:sldId id="282" r:id="rId14"/>
    <p:sldId id="279" r:id="rId15"/>
    <p:sldId id="280" r:id="rId16"/>
    <p:sldId id="283" r:id="rId17"/>
    <p:sldId id="284" r:id="rId18"/>
    <p:sldId id="286" r:id="rId19"/>
    <p:sldId id="285" r:id="rId20"/>
    <p:sldId id="272" r:id="rId21"/>
    <p:sldId id="269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15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13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5/17/25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5/17/25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980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94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5/17/25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7547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5/17/25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314880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5/17/25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98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5/17/25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046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  <p:sldLayoutId id="2147483674" r:id="rId4"/>
    <p:sldLayoutId id="2147483675" r:id="rId5"/>
    <p:sldLayoutId id="214748367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65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7"/>
            <a:ext cx="8674100" cy="3809359"/>
          </a:xfrm>
        </p:spPr>
        <p:txBody>
          <a:bodyPr/>
          <a:lstStyle/>
          <a:p>
            <a:pPr indent="270510" algn="just">
              <a:lnSpc>
                <a:spcPct val="107000"/>
              </a:lnSpc>
              <a:spcAft>
                <a:spcPts val="800"/>
              </a:spcAft>
            </a:pPr>
            <a:r>
              <a:rPr lang="en-V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Mã nguồn chương trình được lưu trữ tại:</a:t>
            </a:r>
            <a:endParaRPr lang="en-VN" sz="1800" kern="1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V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https://github.com/ng-ha/shop-quan-ao (Frontend)</a:t>
            </a:r>
            <a:endParaRPr lang="en-VN" sz="1800" kern="1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V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https://github.com/Duc111095/shop-qa (Backend)</a:t>
            </a:r>
            <a:endParaRPr lang="en-VN" sz="1800" kern="1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270510" algn="just">
              <a:lnSpc>
                <a:spcPct val="107000"/>
              </a:lnSpc>
              <a:spcAft>
                <a:spcPts val="800"/>
              </a:spcAft>
            </a:pP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VN" sz="1800" kern="1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https://shop-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ao.netlify.app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/app </a:t>
            </a:r>
            <a:endParaRPr lang="en-VN" sz="1800" kern="100" dirty="0">
              <a:effectLst/>
              <a:latin typeface="Calibri Light" panose="020F03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vi-V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B2934B-3E6C-E1B3-4552-E1FC9B7E7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415280"/>
            <a:ext cx="7772400" cy="93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05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Giao diện người dùng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vi-VN" sz="2400" b="1" dirty="0"/>
              <a:t>Trang chủ</a:t>
            </a:r>
            <a:r>
              <a:rPr lang="vi-VN" sz="2400" dirty="0"/>
              <a:t>: Header, navigation bar, banner</a:t>
            </a:r>
          </a:p>
          <a:p>
            <a:endParaRPr lang="vi-V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6B6CDE-C47A-3E50-15C7-27BAEE62C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26" y="1556951"/>
            <a:ext cx="8052748" cy="466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34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Giao diện người dùng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vi-VN" sz="2400" b="1" dirty="0"/>
              <a:t>Trang chủ</a:t>
            </a:r>
            <a:r>
              <a:rPr lang="vi-VN" sz="2400" dirty="0"/>
              <a:t>: Sản phẩm nổi bật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A90FE8-64A2-012F-099B-2CEA1A2B7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37" y="1478943"/>
            <a:ext cx="8083926" cy="468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94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Giao diện người dùng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vi-VN" sz="2400" b="1" dirty="0"/>
              <a:t>Trang chủ</a:t>
            </a:r>
            <a:r>
              <a:rPr lang="vi-VN" sz="2400" dirty="0"/>
              <a:t>: Ý kiến khách hàng, thương hiệu hợp tác, footer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1E03D5-C37E-A30E-9114-AA7CD15EE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37" y="1492122"/>
            <a:ext cx="8083926" cy="468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798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Giao diện người dùng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vi-VN" sz="2400" b="1" dirty="0"/>
              <a:t>Danh mục sản phẩm</a:t>
            </a:r>
            <a:r>
              <a:rPr lang="vi-VN" sz="2400" dirty="0"/>
              <a:t>: thời trang nam, nữ, trẻ em.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417A8E-4FE0-BBA7-89DF-C14BC45D6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679" y="1549057"/>
            <a:ext cx="5540642" cy="434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95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Giao diện người dùng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vi-VN" sz="2400" b="1" dirty="0"/>
              <a:t>Sản phẩm</a:t>
            </a:r>
            <a:r>
              <a:rPr lang="vi-VN" sz="2400" dirty="0"/>
              <a:t>: hình ảnh, tên sản phẩm, giá (trước và sau giảm giá), chất liệu, kích cỡ có sẵn.</a:t>
            </a:r>
          </a:p>
          <a:p>
            <a:pPr marL="0" indent="0">
              <a:buNone/>
            </a:pPr>
            <a:endParaRPr lang="vi-V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2301CF-10B8-AFE2-3D81-AFBC116BC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79194"/>
            <a:ext cx="7772400" cy="294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17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Giao diện người dùng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vi-VN" sz="2400" b="1" dirty="0"/>
              <a:t>Giỏ hàng</a:t>
            </a:r>
            <a:r>
              <a:rPr lang="vi-VN" sz="2400" dirty="0"/>
              <a:t>: danh sách sản phẩm đã chọn, thêm, xoá, cập nhật số lượng từng sản phẩm, tổng tiền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430277-4503-92D6-A927-19ED6F0B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831788"/>
            <a:ext cx="7772400" cy="441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4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Giao diện người dùng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vi-VN" sz="2400" b="1" dirty="0"/>
              <a:t>Trang thanh toán</a:t>
            </a:r>
            <a:r>
              <a:rPr lang="vi-VN" sz="2400" dirty="0"/>
              <a:t>: form nhập thông tin khách hàng (họ tên, email, số điện thoại, địa chỉ) và phương thức thanh toán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5E3D78-267F-54E0-B3FA-5655E58C3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855641"/>
            <a:ext cx="7772400" cy="441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65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Giao diện người dùng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vi-VN" sz="2400" b="1" dirty="0"/>
              <a:t>Liên hệ</a:t>
            </a:r>
            <a:r>
              <a:rPr lang="vi-VN" sz="2400" dirty="0"/>
              <a:t>: nhập thông tin khách hàng, nội dung liên hệ</a:t>
            </a:r>
          </a:p>
          <a:p>
            <a:endParaRPr lang="vi-V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CE0A02-9582-3B32-F7CB-88B4604FE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80990"/>
            <a:ext cx="7772400" cy="441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46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Giao diện người dùng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vi-VN" sz="2400" b="1" dirty="0"/>
              <a:t>Trang quản trị dành cho admin</a:t>
            </a:r>
            <a:r>
              <a:rPr lang="vi-VN" sz="2400" dirty="0"/>
              <a:t>: xem danh sách sản phẩm, thao tác thêm, sửa, xoá sản phẩm</a:t>
            </a:r>
          </a:p>
          <a:p>
            <a:endParaRPr lang="vi-V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39F20D-82A4-F2C7-4288-F05796435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82" y="1687791"/>
            <a:ext cx="7772400" cy="450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24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Text&#10;&#10;Description automatically generated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12" y="317038"/>
            <a:ext cx="2576374" cy="936215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413012" y="1801150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000" dirty="0" err="1">
                <a:solidFill>
                  <a:schemeClr val="tx1"/>
                </a:solidFill>
              </a:rPr>
              <a:t>Xây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dựng</a:t>
            </a:r>
            <a:r>
              <a:rPr lang="en-US" sz="4000" dirty="0">
                <a:solidFill>
                  <a:schemeClr val="tx1"/>
                </a:solidFill>
              </a:rPr>
              <a:t> website </a:t>
            </a:r>
            <a:r>
              <a:rPr lang="en-US" sz="4000" dirty="0" err="1">
                <a:solidFill>
                  <a:schemeClr val="tx1"/>
                </a:solidFill>
              </a:rPr>
              <a:t>bán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hàng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thời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trang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Dáng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Việt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430921" y="3197839"/>
            <a:ext cx="4228544" cy="18671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1800" b="0" dirty="0" err="1">
                <a:solidFill>
                  <a:schemeClr val="tx1"/>
                </a:solidFill>
              </a:rPr>
              <a:t>Môn</a:t>
            </a:r>
            <a:r>
              <a:rPr lang="en-US" sz="1800" b="0" dirty="0">
                <a:solidFill>
                  <a:schemeClr val="tx1"/>
                </a:solidFill>
              </a:rPr>
              <a:t> </a:t>
            </a:r>
            <a:r>
              <a:rPr lang="en-US" sz="1800" b="0" dirty="0" err="1">
                <a:solidFill>
                  <a:schemeClr val="tx1"/>
                </a:solidFill>
              </a:rPr>
              <a:t>học</a:t>
            </a:r>
            <a:r>
              <a:rPr lang="en-US" sz="1800" b="0" dirty="0">
                <a:solidFill>
                  <a:schemeClr val="tx1"/>
                </a:solidFill>
              </a:rPr>
              <a:t>: Project 1</a:t>
            </a:r>
            <a:br>
              <a:rPr lang="en-US" sz="1800" b="0" dirty="0">
                <a:solidFill>
                  <a:schemeClr val="tx1"/>
                </a:solidFill>
              </a:rPr>
            </a:br>
            <a:r>
              <a:rPr lang="en-US" sz="1800" b="0" dirty="0" err="1">
                <a:solidFill>
                  <a:schemeClr val="tx1"/>
                </a:solidFill>
              </a:rPr>
              <a:t>Thành</a:t>
            </a:r>
            <a:r>
              <a:rPr lang="en-US" sz="1800" b="0" dirty="0">
                <a:solidFill>
                  <a:schemeClr val="tx1"/>
                </a:solidFill>
              </a:rPr>
              <a:t> </a:t>
            </a:r>
            <a:r>
              <a:rPr lang="en-US" sz="1800" b="0" dirty="0" err="1">
                <a:solidFill>
                  <a:schemeClr val="tx1"/>
                </a:solidFill>
              </a:rPr>
              <a:t>viên</a:t>
            </a:r>
            <a:r>
              <a:rPr lang="en-US" sz="1800" b="0" dirty="0">
                <a:solidFill>
                  <a:schemeClr val="tx1"/>
                </a:solidFill>
              </a:rPr>
              <a:t> </a:t>
            </a:r>
            <a:r>
              <a:rPr lang="en-US" sz="1800" b="0" dirty="0" err="1">
                <a:solidFill>
                  <a:schemeClr val="tx1"/>
                </a:solidFill>
              </a:rPr>
              <a:t>nhóm</a:t>
            </a:r>
            <a:r>
              <a:rPr lang="en-US" sz="1800" b="0" dirty="0">
                <a:solidFill>
                  <a:schemeClr val="tx1"/>
                </a:solidFill>
              </a:rPr>
              <a:t>: </a:t>
            </a:r>
          </a:p>
          <a:p>
            <a:r>
              <a:rPr lang="en-US" sz="1800" b="0" dirty="0">
                <a:solidFill>
                  <a:schemeClr val="tx1"/>
                </a:solidFill>
              </a:rPr>
              <a:t>	</a:t>
            </a:r>
            <a:r>
              <a:rPr lang="en-US" sz="1800" b="0" dirty="0" err="1">
                <a:solidFill>
                  <a:schemeClr val="tx1"/>
                </a:solidFill>
              </a:rPr>
              <a:t>Nguyễn</a:t>
            </a:r>
            <a:r>
              <a:rPr lang="en-US" sz="1800" b="0" dirty="0">
                <a:solidFill>
                  <a:schemeClr val="tx1"/>
                </a:solidFill>
              </a:rPr>
              <a:t> </a:t>
            </a:r>
            <a:r>
              <a:rPr lang="en-US" sz="1800" b="0" dirty="0" err="1">
                <a:solidFill>
                  <a:schemeClr val="tx1"/>
                </a:solidFill>
              </a:rPr>
              <a:t>Huỳnh</a:t>
            </a:r>
            <a:r>
              <a:rPr lang="en-US" sz="1800" b="0" dirty="0">
                <a:solidFill>
                  <a:schemeClr val="tx1"/>
                </a:solidFill>
              </a:rPr>
              <a:t> </a:t>
            </a:r>
            <a:r>
              <a:rPr lang="en-US" sz="1800" b="0" dirty="0" err="1">
                <a:solidFill>
                  <a:schemeClr val="tx1"/>
                </a:solidFill>
              </a:rPr>
              <a:t>Đức</a:t>
            </a:r>
            <a:endParaRPr lang="en-US" sz="1800" b="0" dirty="0">
              <a:solidFill>
                <a:schemeClr val="tx1"/>
              </a:solidFill>
            </a:endParaRPr>
          </a:p>
          <a:p>
            <a:r>
              <a:rPr lang="en-US" sz="1800" b="0" dirty="0">
                <a:solidFill>
                  <a:schemeClr val="tx1"/>
                </a:solidFill>
              </a:rPr>
              <a:t>	</a:t>
            </a:r>
            <a:r>
              <a:rPr lang="en-US" sz="1800" b="0" dirty="0" err="1">
                <a:solidFill>
                  <a:schemeClr val="tx1"/>
                </a:solidFill>
              </a:rPr>
              <a:t>Hàn</a:t>
            </a:r>
            <a:r>
              <a:rPr lang="en-US" sz="1800" b="0" dirty="0">
                <a:solidFill>
                  <a:schemeClr val="tx1"/>
                </a:solidFill>
              </a:rPr>
              <a:t> Minh </a:t>
            </a:r>
            <a:r>
              <a:rPr lang="en-US" sz="1800" b="0" dirty="0" err="1">
                <a:solidFill>
                  <a:schemeClr val="tx1"/>
                </a:solidFill>
              </a:rPr>
              <a:t>Hoà</a:t>
            </a:r>
            <a:endParaRPr lang="en-US" sz="1800" b="0" dirty="0">
              <a:solidFill>
                <a:schemeClr val="tx1"/>
              </a:solidFill>
            </a:endParaRPr>
          </a:p>
          <a:p>
            <a:r>
              <a:rPr lang="en-US" sz="1800" b="0" dirty="0">
                <a:solidFill>
                  <a:schemeClr val="tx1"/>
                </a:solidFill>
              </a:rPr>
              <a:t>	</a:t>
            </a:r>
            <a:r>
              <a:rPr lang="en-US" sz="1800" b="0" dirty="0" err="1">
                <a:solidFill>
                  <a:schemeClr val="tx1"/>
                </a:solidFill>
              </a:rPr>
              <a:t>Nguyễn</a:t>
            </a:r>
            <a:r>
              <a:rPr lang="en-US" sz="1800" b="0" dirty="0">
                <a:solidFill>
                  <a:schemeClr val="tx1"/>
                </a:solidFill>
              </a:rPr>
              <a:t> Thanh </a:t>
            </a:r>
            <a:r>
              <a:rPr lang="en-US" sz="1800" b="0" dirty="0" err="1">
                <a:solidFill>
                  <a:schemeClr val="tx1"/>
                </a:solidFill>
              </a:rPr>
              <a:t>Hà</a:t>
            </a:r>
            <a:endParaRPr lang="en-US" sz="1800" b="0" dirty="0">
              <a:solidFill>
                <a:schemeClr val="tx1"/>
              </a:solidFill>
            </a:endParaRPr>
          </a:p>
          <a:p>
            <a:br>
              <a:rPr lang="en-US" sz="1800" b="0" dirty="0">
                <a:solidFill>
                  <a:schemeClr val="tx1"/>
                </a:solidFill>
              </a:rPr>
            </a:br>
            <a:r>
              <a:rPr lang="en-US" sz="1800" b="0" dirty="0" err="1">
                <a:solidFill>
                  <a:schemeClr val="tx1"/>
                </a:solidFill>
              </a:rPr>
              <a:t>Giáo</a:t>
            </a:r>
            <a:r>
              <a:rPr lang="en-US" sz="1800" b="0" dirty="0">
                <a:solidFill>
                  <a:schemeClr val="tx1"/>
                </a:solidFill>
              </a:rPr>
              <a:t> </a:t>
            </a:r>
            <a:r>
              <a:rPr lang="en-US" sz="1800" b="0" dirty="0" err="1">
                <a:solidFill>
                  <a:schemeClr val="tx1"/>
                </a:solidFill>
              </a:rPr>
              <a:t>viên</a:t>
            </a:r>
            <a:r>
              <a:rPr lang="en-US" sz="1800" b="0" dirty="0">
                <a:solidFill>
                  <a:schemeClr val="tx1"/>
                </a:solidFill>
              </a:rPr>
              <a:t> </a:t>
            </a:r>
            <a:r>
              <a:rPr lang="en-US" sz="1800" b="0" dirty="0" err="1">
                <a:solidFill>
                  <a:schemeClr val="tx1"/>
                </a:solidFill>
              </a:rPr>
              <a:t>hướng</a:t>
            </a:r>
            <a:r>
              <a:rPr lang="en-US" sz="1800" b="0" dirty="0">
                <a:solidFill>
                  <a:schemeClr val="tx1"/>
                </a:solidFill>
              </a:rPr>
              <a:t> </a:t>
            </a:r>
            <a:r>
              <a:rPr lang="en-US" sz="1800" b="0" dirty="0" err="1">
                <a:solidFill>
                  <a:schemeClr val="tx1"/>
                </a:solidFill>
              </a:rPr>
              <a:t>dẫn</a:t>
            </a:r>
            <a:r>
              <a:rPr lang="en-US" sz="1800" b="0" dirty="0">
                <a:solidFill>
                  <a:schemeClr val="tx1"/>
                </a:solidFill>
              </a:rPr>
              <a:t>: </a:t>
            </a:r>
            <a:r>
              <a:rPr lang="en-US" sz="1800" b="0" dirty="0" err="1">
                <a:solidFill>
                  <a:schemeClr val="tx1"/>
                </a:solidFill>
              </a:rPr>
              <a:t>ThS</a:t>
            </a:r>
            <a:r>
              <a:rPr lang="en-US" sz="1800" b="0" dirty="0">
                <a:solidFill>
                  <a:schemeClr val="tx1"/>
                </a:solidFill>
              </a:rPr>
              <a:t>. </a:t>
            </a:r>
            <a:r>
              <a:rPr lang="en-US" sz="1800" b="0" dirty="0" err="1">
                <a:solidFill>
                  <a:schemeClr val="tx1"/>
                </a:solidFill>
              </a:rPr>
              <a:t>Nhữ</a:t>
            </a:r>
            <a:r>
              <a:rPr lang="en-US" sz="1800" b="0" dirty="0">
                <a:solidFill>
                  <a:schemeClr val="tx1"/>
                </a:solidFill>
              </a:rPr>
              <a:t> </a:t>
            </a:r>
            <a:r>
              <a:rPr lang="en-US" sz="1800" b="0" dirty="0" err="1">
                <a:solidFill>
                  <a:schemeClr val="tx1"/>
                </a:solidFill>
              </a:rPr>
              <a:t>Thị</a:t>
            </a:r>
            <a:r>
              <a:rPr lang="en-US" sz="1800" b="0" dirty="0">
                <a:solidFill>
                  <a:schemeClr val="tx1"/>
                </a:solidFill>
              </a:rPr>
              <a:t> Nga</a:t>
            </a:r>
            <a:br>
              <a:rPr lang="en-US" sz="1800" b="0" dirty="0">
                <a:solidFill>
                  <a:schemeClr val="tx1"/>
                </a:solidFill>
              </a:rPr>
            </a:b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b="1" dirty="0"/>
              <a:t>Triển khai &amp; Kết quả đạt được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vi-VN" b="1" dirty="0"/>
              <a:t>Triển khai</a:t>
            </a:r>
            <a:r>
              <a:rPr lang="vi-VN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dirty="0"/>
              <a:t>Website được triển khai trên Netlify.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dirty="0"/>
              <a:t>Đảm bảo tương thích với các trình duyệt phổ biến.</a:t>
            </a:r>
          </a:p>
          <a:p>
            <a:pPr>
              <a:buFont typeface="Arial" panose="020B0604020202020204" pitchFamily="34" charset="0"/>
              <a:buChar char="•"/>
            </a:pPr>
            <a:endParaRPr lang="vi-VN" dirty="0"/>
          </a:p>
          <a:p>
            <a:r>
              <a:rPr lang="vi-VN" b="1" dirty="0"/>
              <a:t>Kết quả</a:t>
            </a:r>
            <a:r>
              <a:rPr lang="vi-VN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dirty="0"/>
              <a:t>Website hoạt động ổn định, giao diện thân thiện.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dirty="0"/>
              <a:t>Đáp ứng đầy đủ các chức năng đề ra.</a:t>
            </a:r>
          </a:p>
        </p:txBody>
      </p:sp>
    </p:spTree>
    <p:extLst>
      <p:ext uri="{BB962C8B-B14F-4D97-AF65-F5344CB8AC3E}">
        <p14:creationId xmlns:p14="http://schemas.microsoft.com/office/powerpoint/2010/main" val="2994580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4093628" y="3021991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Lý</a:t>
            </a:r>
            <a:r>
              <a:rPr lang="en-US" dirty="0"/>
              <a:t> do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&amp;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241658" cy="339712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vi-VN" sz="2000" b="1" dirty="0"/>
              <a:t>Lý do chọn đề tài</a:t>
            </a:r>
            <a:r>
              <a:rPr lang="vi-VN" sz="20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sz="2000" dirty="0"/>
              <a:t>Sự phát triển mạnh mẽ của thương mại điện tử.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sz="2000" dirty="0"/>
              <a:t>Nhu cầu mua sắm thời trang trực tuyến ngày càng tăng.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sz="2000" dirty="0"/>
              <a:t>Mong muốn xây dựng một nền tảng bán hàng chuyên nghiệp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2000" b="1" dirty="0"/>
              <a:t>Mục tiêu</a:t>
            </a:r>
            <a:r>
              <a:rPr lang="vi-VN" sz="20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sz="2000" dirty="0"/>
              <a:t>Phát triển website bán hàng thời trang với giao diện thân thiện và dễ dàng sử dụng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sz="2000" dirty="0"/>
              <a:t>Cung cấp đầy đủ chức năng: xem sản phẩm, giỏ hàng, thanh toán, liên hệ, đăng ký, đăng nhập có phân quyền, quản lý sản phẩm với quyền admin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9662D7-712F-E8CB-55BB-2CABA0F775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313" y="4238368"/>
            <a:ext cx="3989374" cy="190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4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8206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&amp;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1C09058-F89D-9DA6-0CF6-4BFF53F186F2}"/>
              </a:ext>
            </a:extLst>
          </p:cNvPr>
          <p:cNvSpPr txBox="1">
            <a:spLocks/>
          </p:cNvSpPr>
          <p:nvPr/>
        </p:nvSpPr>
        <p:spPr>
          <a:xfrm>
            <a:off x="406369" y="1189485"/>
            <a:ext cx="8181577" cy="32465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b="1" dirty="0"/>
              <a:t>Ngôn ngữ lập trình</a:t>
            </a:r>
            <a:r>
              <a:rPr lang="vi-VN" dirty="0"/>
              <a:t>: </a:t>
            </a:r>
          </a:p>
          <a:p>
            <a:pPr marL="457200" lvl="1" indent="0">
              <a:buNone/>
            </a:pPr>
            <a:r>
              <a:rPr lang="vi-VN" dirty="0"/>
              <a:t>- FE: HTML, CSS, JavaScript</a:t>
            </a:r>
            <a:br>
              <a:rPr lang="vi-VN" dirty="0"/>
            </a:br>
            <a:r>
              <a:rPr lang="vi-VN" dirty="0"/>
              <a:t>- BE: Java (Spring Boot)</a:t>
            </a:r>
          </a:p>
          <a:p>
            <a:r>
              <a:rPr lang="vi-VN" b="1" dirty="0"/>
              <a:t>Công cụ phát triển</a:t>
            </a:r>
            <a:r>
              <a:rPr lang="vi-VN" dirty="0"/>
              <a:t>: VSCode, IntelliJ IDEA</a:t>
            </a:r>
          </a:p>
          <a:p>
            <a:r>
              <a:rPr lang="vi-VN" b="1" dirty="0"/>
              <a:t>Công cụ quản lý mã nguồn</a:t>
            </a:r>
            <a:r>
              <a:rPr lang="vi-VN" dirty="0"/>
              <a:t>: Git</a:t>
            </a:r>
          </a:p>
          <a:p>
            <a:r>
              <a:rPr lang="vi-VN" b="1" dirty="0"/>
              <a:t>Hosting</a:t>
            </a:r>
            <a:r>
              <a:rPr lang="vi-VN" dirty="0"/>
              <a:t>: Netlify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1B311D-FB83-3FCE-F624-7E7065B61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359" y="4332473"/>
            <a:ext cx="2088292" cy="11054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10CB37-B074-61FB-4AC5-20E8E30944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" y="4425921"/>
            <a:ext cx="2051222" cy="11538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3AFF53-E03E-C99E-8F19-315F001BF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036" y="4686382"/>
            <a:ext cx="677559" cy="6775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FBCB51-4794-D959-AD2E-A90812545C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811" y="4332473"/>
            <a:ext cx="1973820" cy="13407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7F1DA3-1D4E-187C-A528-C42E594562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076" y="4670240"/>
            <a:ext cx="1973821" cy="6713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FD661E0-3921-E4F7-F491-D48947C670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514" y="4603678"/>
            <a:ext cx="858505" cy="8585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32E78D-5291-F0C2-6973-95884B09BD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534" y="4603678"/>
            <a:ext cx="830683" cy="83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4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&amp;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vi-VN" b="1" dirty="0"/>
              <a:t>Đối tượng người dùng</a:t>
            </a:r>
            <a:r>
              <a:rPr lang="vi-VN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dirty="0"/>
              <a:t>Khách hàng: xem sản phẩm, đặt hàng.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dirty="0"/>
              <a:t>Quản trị viên: quản lý sản phẩm, đơn hàng.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C4CC1D-EE16-83C6-B20E-4D24487CB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386" y="2767191"/>
            <a:ext cx="3579227" cy="357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58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&amp;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vi-VN" b="1" dirty="0"/>
              <a:t>Chức năng chính</a:t>
            </a:r>
            <a:r>
              <a:rPr lang="vi-VN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dirty="0"/>
              <a:t>Trang chủ: hiển thị sản phẩm nổi bật, ý kiến khách hàng, thương hiệu hợp tác.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dirty="0"/>
              <a:t>Danh mục sản phẩm: thời trang nam, nữ, trẻ em.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dirty="0"/>
              <a:t>Chi tiết sản phẩm: hình ảnh, tên sản phẩm, giá cả, chất liệu, kích cỡ.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dirty="0"/>
              <a:t>Giỏ hàng: thêm, xóa, cập nhật số lượng từng sản phẩm.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dirty="0"/>
              <a:t>Thanh toán: nhập thông tin khách hàng, phương thức thanh toán.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dirty="0"/>
              <a:t>Quản trị: thêm/sửa/xóa sản phẩm, xem đơn hàng.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dirty="0"/>
              <a:t>Liên hệ: nhập thông tin khách hàng, nội dung liên hệ</a:t>
            </a:r>
            <a:endParaRPr lang="en-US" dirty="0"/>
          </a:p>
          <a:p>
            <a:pPr marL="457200" lvl="1" indent="0">
              <a:buNone/>
            </a:pP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671616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&amp;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vi-VN" b="1" dirty="0"/>
              <a:t>Sơ đồ thực thể liên kết</a:t>
            </a:r>
            <a:r>
              <a:rPr lang="vi-VN" dirty="0"/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54D5CA-05B5-CD6D-8ED9-9780ECEBE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93" y="1778676"/>
            <a:ext cx="7772400" cy="455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858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&amp;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vi-VN" b="1" dirty="0"/>
              <a:t>Sơ đồ use-case</a:t>
            </a:r>
            <a:r>
              <a:rPr lang="vi-VN" dirty="0"/>
              <a:t>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7512F-6A3F-80DC-77E0-E88D8B7D4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91" y="1747598"/>
            <a:ext cx="7229218" cy="434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30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&amp;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63085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vi-VN" b="1" dirty="0"/>
              <a:t>Mô hình dữ liệu quan hệ:</a:t>
            </a:r>
            <a:endParaRPr lang="vi-VN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3671D1E-4AB4-3E4E-562E-109D76A49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219" y="1390355"/>
            <a:ext cx="4899342" cy="510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031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1012</TotalTime>
  <Words>719</Words>
  <Application>Microsoft Macintosh PowerPoint</Application>
  <PresentationFormat>On-screen Show (4:3)</PresentationFormat>
  <Paragraphs>91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Lato</vt:lpstr>
      <vt:lpstr>Times New Roman</vt:lpstr>
      <vt:lpstr>Office Theme</vt:lpstr>
      <vt:lpstr>PowerPoint Presentation</vt:lpstr>
      <vt:lpstr>PowerPoint Presentation</vt:lpstr>
      <vt:lpstr>Lý do chọn đề tài &amp; Mục tiêu</vt:lpstr>
      <vt:lpstr>Công nghệ &amp; Công cụ sử dụng</vt:lpstr>
      <vt:lpstr>Phân tích &amp; Thiết kế hệ thống</vt:lpstr>
      <vt:lpstr>Phân tích &amp; Thiết kế hệ thống</vt:lpstr>
      <vt:lpstr>Phân tích &amp; Thiết kế hệ thống</vt:lpstr>
      <vt:lpstr>Phân tích &amp; Thiết kế hệ thống</vt:lpstr>
      <vt:lpstr>Phân tích &amp; Thiết kế hệ thống</vt:lpstr>
      <vt:lpstr>Mã nguồn chương trình</vt:lpstr>
      <vt:lpstr>Giao diện người dùng</vt:lpstr>
      <vt:lpstr>Giao diện người dùng</vt:lpstr>
      <vt:lpstr>Giao diện người dùng</vt:lpstr>
      <vt:lpstr>Giao diện người dùng</vt:lpstr>
      <vt:lpstr>Giao diện người dùng</vt:lpstr>
      <vt:lpstr>Giao diện người dùng</vt:lpstr>
      <vt:lpstr>Giao diện người dùng</vt:lpstr>
      <vt:lpstr>Giao diện người dùng</vt:lpstr>
      <vt:lpstr>Giao diện người dùng</vt:lpstr>
      <vt:lpstr>Triển khai &amp; Kết quả đạt được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Microsoft Office User</cp:lastModifiedBy>
  <cp:revision>13</cp:revision>
  <dcterms:created xsi:type="dcterms:W3CDTF">2021-05-28T04:32:29Z</dcterms:created>
  <dcterms:modified xsi:type="dcterms:W3CDTF">2025-05-17T07:43:12Z</dcterms:modified>
</cp:coreProperties>
</file>